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9528" autoAdjust="0"/>
  </p:normalViewPr>
  <p:slideViewPr>
    <p:cSldViewPr>
      <p:cViewPr varScale="1">
        <p:scale>
          <a:sx n="75" d="100"/>
          <a:sy n="75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FE9F7-5FDD-40D8-B4B7-CDD14A4E3B16}" type="datetimeFigureOut">
              <a:rPr lang="nl-BE" smtClean="0"/>
              <a:t>9/10/2008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EDBC2-E4AF-4493-8E02-4010DC5B5CB7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The </a:t>
            </a:r>
            <a:r>
              <a:rPr lang="nl-BE" dirty="0" err="1" smtClean="0"/>
              <a:t>current</a:t>
            </a:r>
            <a:r>
              <a:rPr lang="nl-BE" dirty="0" smtClean="0"/>
              <a:t> </a:t>
            </a:r>
            <a:r>
              <a:rPr lang="nl-BE" dirty="0" err="1" smtClean="0"/>
              <a:t>slide</a:t>
            </a:r>
            <a:r>
              <a:rPr lang="nl-BE" dirty="0" smtClean="0"/>
              <a:t> has </a:t>
            </a:r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notes</a:t>
            </a:r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DBC2-E4AF-4493-8E02-4010DC5B5CB7}" type="slidenum">
              <a:rPr lang="nl-BE" smtClean="0"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The </a:t>
            </a:r>
            <a:r>
              <a:rPr lang="nl-BE" dirty="0" err="1" smtClean="0"/>
              <a:t>current</a:t>
            </a:r>
            <a:r>
              <a:rPr lang="nl-BE" dirty="0" smtClean="0"/>
              <a:t> </a:t>
            </a:r>
            <a:r>
              <a:rPr lang="nl-BE" dirty="0" err="1" smtClean="0"/>
              <a:t>slide</a:t>
            </a:r>
            <a:r>
              <a:rPr lang="nl-BE" dirty="0" smtClean="0"/>
              <a:t> </a:t>
            </a:r>
            <a:r>
              <a:rPr lang="nl-BE" dirty="0" err="1" smtClean="0"/>
              <a:t>also</a:t>
            </a:r>
            <a:r>
              <a:rPr lang="nl-BE" smtClean="0"/>
              <a:t> has </a:t>
            </a:r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notes</a:t>
            </a:r>
            <a:r>
              <a:rPr lang="nl-BE" dirty="0" smtClean="0"/>
              <a:t>.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DBC2-E4AF-4493-8E02-4010DC5B5CB7}" type="slidenum">
              <a:rPr lang="nl-BE" smtClean="0"/>
              <a:t>3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86BA1-342D-49D5-90FA-63A461670F86}" type="datetimeFigureOut">
              <a:rPr lang="nl-NL" smtClean="0"/>
              <a:pPr/>
              <a:t>9-10-2008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29470-23C1-4B67-911A-9209D2397FB5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 1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slide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</a:t>
            </a:r>
          </a:p>
          <a:p>
            <a:r>
              <a:rPr lang="en-US" dirty="0" smtClean="0"/>
              <a:t>Contents</a:t>
            </a:r>
          </a:p>
          <a:p>
            <a:r>
              <a:rPr lang="en-US" dirty="0" smtClean="0"/>
              <a:t>On</a:t>
            </a:r>
          </a:p>
          <a:p>
            <a:r>
              <a:rPr lang="en-US" dirty="0" smtClean="0"/>
              <a:t>Slide</a:t>
            </a:r>
          </a:p>
          <a:p>
            <a:r>
              <a:rPr lang="en-US" dirty="0"/>
              <a:t>1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slide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</a:t>
            </a:r>
          </a:p>
          <a:p>
            <a:r>
              <a:rPr lang="en-US" dirty="0" smtClean="0"/>
              <a:t>Contents</a:t>
            </a:r>
          </a:p>
          <a:p>
            <a:r>
              <a:rPr lang="en-US" dirty="0" smtClean="0"/>
              <a:t>On</a:t>
            </a:r>
          </a:p>
          <a:p>
            <a:r>
              <a:rPr lang="en-US" dirty="0" smtClean="0"/>
              <a:t>Slide</a:t>
            </a:r>
          </a:p>
          <a:p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Even</a:t>
            </a:r>
          </a:p>
          <a:p>
            <a:pPr lvl="2"/>
            <a:r>
              <a:rPr lang="en-US" dirty="0" smtClean="0"/>
              <a:t>With</a:t>
            </a:r>
          </a:p>
          <a:p>
            <a:pPr lvl="3"/>
            <a:r>
              <a:rPr lang="en-US" smtClean="0"/>
              <a:t>Lists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Office-thema</vt:lpstr>
      <vt:lpstr>Title 1</vt:lpstr>
      <vt:lpstr>First slide title</vt:lpstr>
      <vt:lpstr>Second slide title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document</dc:title>
  <dc:subject/>
  <dc:creator>Maarten Balliauw</dc:creator>
  <cp:keywords/>
  <dc:description>This is a test document which can be used to demonstrate something.</dc:description>
  <cp:lastModifiedBy>DCA</cp:lastModifiedBy>
  <cp:revision>11</cp:revision>
  <dcterms:created xsi:type="dcterms:W3CDTF">2008-01-09T11:01:00Z</dcterms:created>
  <dcterms:modified xsi:type="dcterms:W3CDTF">2008-10-09T07:23:42Z</dcterms:modified>
</cp:coreProperties>
</file>